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580" r:id="rId3"/>
    <p:sldId id="285" r:id="rId4"/>
    <p:sldId id="289" r:id="rId5"/>
    <p:sldId id="579" r:id="rId6"/>
    <p:sldId id="578" r:id="rId7"/>
    <p:sldId id="299" r:id="rId8"/>
    <p:sldId id="310" r:id="rId9"/>
    <p:sldId id="260" r:id="rId10"/>
    <p:sldId id="29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5" r:id="rId19"/>
    <p:sldId id="274" r:id="rId20"/>
    <p:sldId id="275" r:id="rId21"/>
    <p:sldId id="276" r:id="rId22"/>
    <p:sldId id="277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7C376-FDF1-4978-A44C-D260A82F692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00E1D-112E-4D7A-8EA2-7CB70BAF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6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+mj-lt"/>
              </a:rPr>
              <a:t>Hoạt động tiếp theo chúng ta thực hiện ngày hôm nay đó là: HD </a:t>
            </a:r>
          </a:p>
          <a:p>
            <a:r>
              <a:rPr lang="vi-VN" dirty="0">
                <a:latin typeface="+mj-lt"/>
              </a:rPr>
              <a:t>tách số, làm quen với cấu tạo số trong phạm vi 5.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00E1D-112E-4D7A-8EA2-7CB70BAFE8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54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Ngày hôm nay chúng ta đã biết đếm số, đọc số, viết các số trong pv 5. Mình còn nhận biết stt, biết thực hiện thao tác tách và gộp. </a:t>
            </a:r>
            <a:r>
              <a:rPr lang="vi-VN"/>
              <a:t>Ở nhà các em hãy ôn lại bài và chuẩn bị cho bài các số 4,5 tiết 2 nhé.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00E1D-112E-4D7A-8EA2-7CB70BAFE8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Hđ1: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,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,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vi 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00E1D-112E-4D7A-8EA2-7CB70BAFE8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44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00E1D-112E-4D7A-8EA2-7CB70BAFE8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8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00E1D-112E-4D7A-8EA2-7CB70BAFE8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00E1D-112E-4D7A-8EA2-7CB70BAFE8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22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00E1D-112E-4D7A-8EA2-7CB70BAFE8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56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00E1D-112E-4D7A-8EA2-7CB70BAFE8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+mj-lt"/>
              </a:rPr>
              <a:t>Hoạt động tiếp theo chúng ta thực hiện ngày hôm nay đó là: HD </a:t>
            </a:r>
          </a:p>
          <a:p>
            <a:r>
              <a:rPr lang="vi-VN" dirty="0">
                <a:latin typeface="+mj-lt"/>
              </a:rPr>
              <a:t>tách số, làm quen với cấu tạo số trong phạm vi 5.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00E1D-112E-4D7A-8EA2-7CB70BAFE8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6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.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4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Sau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tách</a:t>
            </a:r>
            <a:r>
              <a:rPr lang="en-US" dirty="0"/>
              <a:t> 4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2 </a:t>
            </a:r>
            <a:r>
              <a:rPr lang="en-US" dirty="0" err="1"/>
              <a:t>nhóm</a:t>
            </a:r>
            <a:r>
              <a:rPr lang="en-US" dirty="0"/>
              <a:t>: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…. Ta </a:t>
            </a:r>
            <a:r>
              <a:rPr lang="en-US" dirty="0" err="1"/>
              <a:t>nói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00E1D-112E-4D7A-8EA2-7CB70BAFE8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7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2463-0CE0-41A7-BDB6-3ABDC307125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DAE5-BFAF-4BDC-8C4E-279CAA57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05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origami"/>
      </p:transition>
    </mc:Choice>
    <mc:Fallback xmlns="">
      <p:transition spd="slow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2463-0CE0-41A7-BDB6-3ABDC307125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DAE5-BFAF-4BDC-8C4E-279CAA57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5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origami"/>
      </p:transition>
    </mc:Choice>
    <mc:Fallback xmlns=""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2463-0CE0-41A7-BDB6-3ABDC307125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DAE5-BFAF-4BDC-8C4E-279CAA57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7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origami"/>
      </p:transition>
    </mc:Choice>
    <mc:Fallback xmlns="">
      <p:transition spd="slow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4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18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63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87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33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7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56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6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2463-0CE0-41A7-BDB6-3ABDC307125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DAE5-BFAF-4BDC-8C4E-279CAA57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6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origami"/>
      </p:transition>
    </mc:Choice>
    <mc:Fallback xmlns="">
      <p:transition spd="slow" advTm="6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74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95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6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2463-0CE0-41A7-BDB6-3ABDC307125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DAE5-BFAF-4BDC-8C4E-279CAA57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35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origami"/>
      </p:transition>
    </mc:Choice>
    <mc:Fallback xmlns=""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2463-0CE0-41A7-BDB6-3ABDC307125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DAE5-BFAF-4BDC-8C4E-279CAA57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08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origami"/>
      </p:transition>
    </mc:Choice>
    <mc:Fallback xmlns=""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2463-0CE0-41A7-BDB6-3ABDC307125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DAE5-BFAF-4BDC-8C4E-279CAA57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01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origami"/>
      </p:transition>
    </mc:Choice>
    <mc:Fallback xmlns=""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2463-0CE0-41A7-BDB6-3ABDC307125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DAE5-BFAF-4BDC-8C4E-279CAA57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2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origami"/>
      </p:transition>
    </mc:Choice>
    <mc:Fallback xmlns=""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2463-0CE0-41A7-BDB6-3ABDC307125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DAE5-BFAF-4BDC-8C4E-279CAA57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28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origami"/>
      </p:transition>
    </mc:Choice>
    <mc:Fallback xmlns=""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2463-0CE0-41A7-BDB6-3ABDC307125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DAE5-BFAF-4BDC-8C4E-279CAA57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3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origami"/>
      </p:transition>
    </mc:Choice>
    <mc:Fallback xmlns=""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2463-0CE0-41A7-BDB6-3ABDC307125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DAE5-BFAF-4BDC-8C4E-279CAA57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9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origami"/>
      </p:transition>
    </mc:Choice>
    <mc:Fallback xmlns=""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2463-0CE0-41A7-BDB6-3ABDC307125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4DAE5-BFAF-4BDC-8C4E-279CAA57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origami"/>
      </p:transition>
    </mc:Choice>
    <mc:Fallback xmlns="">
      <p:transition spd="slow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6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3.w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8.png"/><Relationship Id="rId2" Type="http://schemas.microsoft.com/office/2007/relationships/media" Target="../media/media1.m4a"/><Relationship Id="rId1" Type="http://schemas.openxmlformats.org/officeDocument/2006/relationships/tags" Target="../tags/tag18.xml"/><Relationship Id="rId6" Type="http://schemas.openxmlformats.org/officeDocument/2006/relationships/image" Target="../media/image27.png"/><Relationship Id="rId5" Type="http://schemas.openxmlformats.org/officeDocument/2006/relationships/image" Target="../media/image24.jpg"/><Relationship Id="rId4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8.png"/><Relationship Id="rId2" Type="http://schemas.microsoft.com/office/2007/relationships/media" Target="../media/media2.m4a"/><Relationship Id="rId1" Type="http://schemas.openxmlformats.org/officeDocument/2006/relationships/tags" Target="../tags/tag19.xml"/><Relationship Id="rId6" Type="http://schemas.openxmlformats.org/officeDocument/2006/relationships/image" Target="../media/image29.png"/><Relationship Id="rId5" Type="http://schemas.openxmlformats.org/officeDocument/2006/relationships/image" Target="../media/image24.jpg"/><Relationship Id="rId4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.jpg"/><Relationship Id="rId9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201"/>
          </a:xfrm>
        </p:spPr>
      </p:pic>
      <p:sp>
        <p:nvSpPr>
          <p:cNvPr id="9" name="Herz 1">
            <a:extLst>
              <a:ext uri="{FF2B5EF4-FFF2-40B4-BE49-F238E27FC236}">
                <a16:creationId xmlns:a16="http://schemas.microsoft.com/office/drawing/2014/main" id="{72A3C482-7F31-4C6D-BAC0-D56945588959}"/>
              </a:ext>
            </a:extLst>
          </p:cNvPr>
          <p:cNvSpPr/>
          <p:nvPr/>
        </p:nvSpPr>
        <p:spPr>
          <a:xfrm>
            <a:off x="7750213" y="5588391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marL="0" marR="0" lvl="0" indent="0" algn="ctr" defTabSz="913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rz 8">
            <a:extLst>
              <a:ext uri="{FF2B5EF4-FFF2-40B4-BE49-F238E27FC236}">
                <a16:creationId xmlns:a16="http://schemas.microsoft.com/office/drawing/2014/main" id="{DC501D14-5E07-481B-B583-0DE9D285243A}"/>
              </a:ext>
            </a:extLst>
          </p:cNvPr>
          <p:cNvSpPr/>
          <p:nvPr/>
        </p:nvSpPr>
        <p:spPr>
          <a:xfrm>
            <a:off x="11092004" y="2764156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marL="0" marR="0" lvl="0" indent="0" algn="ctr" defTabSz="913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rz 9">
            <a:extLst>
              <a:ext uri="{FF2B5EF4-FFF2-40B4-BE49-F238E27FC236}">
                <a16:creationId xmlns:a16="http://schemas.microsoft.com/office/drawing/2014/main" id="{AC5DD7E2-B5C5-406F-8A49-D7109581999C}"/>
              </a:ext>
            </a:extLst>
          </p:cNvPr>
          <p:cNvSpPr/>
          <p:nvPr/>
        </p:nvSpPr>
        <p:spPr>
          <a:xfrm>
            <a:off x="398810" y="2099244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marL="0" marR="0" lvl="0" indent="0" algn="ctr" defTabSz="913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erz 10">
            <a:extLst>
              <a:ext uri="{FF2B5EF4-FFF2-40B4-BE49-F238E27FC236}">
                <a16:creationId xmlns:a16="http://schemas.microsoft.com/office/drawing/2014/main" id="{DE210646-87F3-4682-A9FE-7D679B74C090}"/>
              </a:ext>
            </a:extLst>
          </p:cNvPr>
          <p:cNvSpPr/>
          <p:nvPr/>
        </p:nvSpPr>
        <p:spPr>
          <a:xfrm>
            <a:off x="7801637" y="793651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marL="0" marR="0" lvl="0" indent="0" algn="ctr" defTabSz="913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Herz 11">
            <a:extLst>
              <a:ext uri="{FF2B5EF4-FFF2-40B4-BE49-F238E27FC236}">
                <a16:creationId xmlns:a16="http://schemas.microsoft.com/office/drawing/2014/main" id="{F4EE7CD5-B9A4-49A3-8B09-5A550B8740FF}"/>
              </a:ext>
            </a:extLst>
          </p:cNvPr>
          <p:cNvSpPr/>
          <p:nvPr/>
        </p:nvSpPr>
        <p:spPr>
          <a:xfrm>
            <a:off x="2879194" y="5404456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marL="0" marR="0" lvl="0" indent="0" algn="ctr" defTabSz="913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Herz 12">
            <a:extLst>
              <a:ext uri="{FF2B5EF4-FFF2-40B4-BE49-F238E27FC236}">
                <a16:creationId xmlns:a16="http://schemas.microsoft.com/office/drawing/2014/main" id="{A87DE196-7C44-4AB2-AD4A-55C870CF46DB}"/>
              </a:ext>
            </a:extLst>
          </p:cNvPr>
          <p:cNvSpPr/>
          <p:nvPr/>
        </p:nvSpPr>
        <p:spPr>
          <a:xfrm>
            <a:off x="2460378" y="727831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marL="0" marR="0" lvl="0" indent="0" algn="ctr" defTabSz="913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Herz 13">
            <a:extLst>
              <a:ext uri="{FF2B5EF4-FFF2-40B4-BE49-F238E27FC236}">
                <a16:creationId xmlns:a16="http://schemas.microsoft.com/office/drawing/2014/main" id="{28314C1C-4DC9-4B86-8F67-413B89B3B76E}"/>
              </a:ext>
            </a:extLst>
          </p:cNvPr>
          <p:cNvSpPr/>
          <p:nvPr/>
        </p:nvSpPr>
        <p:spPr>
          <a:xfrm>
            <a:off x="2617398" y="2992463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marL="0" marR="0" lvl="0" indent="0" algn="ctr" defTabSz="913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Herz 14">
            <a:extLst>
              <a:ext uri="{FF2B5EF4-FFF2-40B4-BE49-F238E27FC236}">
                <a16:creationId xmlns:a16="http://schemas.microsoft.com/office/drawing/2014/main" id="{A774E87C-DCB5-414D-BE96-601ADBE46572}"/>
              </a:ext>
            </a:extLst>
          </p:cNvPr>
          <p:cNvSpPr/>
          <p:nvPr/>
        </p:nvSpPr>
        <p:spPr>
          <a:xfrm>
            <a:off x="7278046" y="2809282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marL="0" marR="0" lvl="0" indent="0" algn="ctr" defTabSz="913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Herz 15">
            <a:extLst>
              <a:ext uri="{FF2B5EF4-FFF2-40B4-BE49-F238E27FC236}">
                <a16:creationId xmlns:a16="http://schemas.microsoft.com/office/drawing/2014/main" id="{C6CB8FE8-250D-4C7F-A552-88F56E25D631}"/>
              </a:ext>
            </a:extLst>
          </p:cNvPr>
          <p:cNvSpPr/>
          <p:nvPr/>
        </p:nvSpPr>
        <p:spPr>
          <a:xfrm>
            <a:off x="5035182" y="2277011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marL="0" marR="0" lvl="0" indent="0" algn="ctr" defTabSz="913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图片 1">
            <a:extLst>
              <a:ext uri="{FF2B5EF4-FFF2-40B4-BE49-F238E27FC236}">
                <a16:creationId xmlns:a16="http://schemas.microsoft.com/office/drawing/2014/main" id="{A696BC6C-DF32-4C1F-9BFE-638FA97043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668" y="2603932"/>
            <a:ext cx="12191332" cy="4278666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1015CDF4-A6AA-4F8E-861E-FD13B12AB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60" y="179279"/>
            <a:ext cx="121488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vi-VN" altLang="en-US" sz="2400" b="1" dirty="0">
                <a:solidFill>
                  <a:srgbClr val="002060"/>
                </a:solidFill>
                <a:latin typeface="VNI-Avo" pitchFamily="2" charset="0"/>
              </a:rPr>
              <a:t>UÛY BAN NHAÂN DAÂN QUAÄN 12</a:t>
            </a:r>
          </a:p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VNI-Avo" pitchFamily="2" charset="0"/>
              </a:rPr>
              <a:t>PHOØNG GIAÙO DUÏC ÑAØO TAÏO</a:t>
            </a:r>
            <a:endParaRPr lang="vi-VN" altLang="en-US" sz="2400" b="1" dirty="0">
              <a:solidFill>
                <a:srgbClr val="FF0000"/>
              </a:solidFill>
              <a:latin typeface="+mj-lt"/>
            </a:endParaRPr>
          </a:p>
          <a:p>
            <a:pPr algn="ctr" eaLnBrk="1" hangingPunct="1"/>
            <a:endParaRPr lang="vi-VN" alt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CB3574A2-BF1D-499D-8728-9B1E8CC3F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8" y="1169319"/>
            <a:ext cx="1216940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000" b="1" dirty="0" err="1">
                <a:solidFill>
                  <a:schemeClr val="accent2"/>
                </a:solidFill>
                <a:latin typeface="VNI-Avo" pitchFamily="2" charset="0"/>
              </a:rPr>
              <a:t>Moân</a:t>
            </a:r>
            <a:r>
              <a:rPr lang="en-US" altLang="en-US" sz="5000" b="1" dirty="0">
                <a:solidFill>
                  <a:schemeClr val="accent2"/>
                </a:solidFill>
                <a:latin typeface="VNI-Avo" pitchFamily="2" charset="0"/>
              </a:rPr>
              <a:t>: </a:t>
            </a:r>
            <a:r>
              <a:rPr lang="en-US" altLang="en-US" sz="5000" b="1" dirty="0" err="1">
                <a:solidFill>
                  <a:schemeClr val="accent2"/>
                </a:solidFill>
                <a:latin typeface="VNI-Avo" pitchFamily="2" charset="0"/>
              </a:rPr>
              <a:t>Toaùn</a:t>
            </a:r>
            <a:r>
              <a:rPr lang="en-US" altLang="en-US" sz="5000" b="1" dirty="0">
                <a:solidFill>
                  <a:schemeClr val="accent2"/>
                </a:solidFill>
                <a:latin typeface="VNI-Avo" pitchFamily="2" charset="0"/>
              </a:rPr>
              <a:t> 1</a:t>
            </a:r>
            <a:r>
              <a:rPr lang="en-US" altLang="en-US" sz="5000" b="1" dirty="0">
                <a:latin typeface="VNI-Avo" pitchFamily="2" charset="0"/>
              </a:rPr>
              <a:t> </a:t>
            </a:r>
            <a:endParaRPr lang="vi-VN" altLang="en-US" sz="5000" b="1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18943D-5DBF-4CC7-A59C-5AECEEF639D2}"/>
              </a:ext>
            </a:extLst>
          </p:cNvPr>
          <p:cNvSpPr/>
          <p:nvPr/>
        </p:nvSpPr>
        <p:spPr>
          <a:xfrm>
            <a:off x="21928" y="2271393"/>
            <a:ext cx="1216940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2: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4, 5</a:t>
            </a:r>
          </a:p>
          <a:p>
            <a:pPr algn="ctr"/>
            <a:r>
              <a:rPr lang="en-US" sz="5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VNI-Avo" pitchFamily="2" charset="0"/>
              </a:rPr>
              <a:t>Tieát</a:t>
            </a:r>
            <a:r>
              <a:rPr lang="en-US" sz="50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VNI-Avo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863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508"/>
    </mc:Choice>
    <mc:Fallback xmlns="">
      <p:transition advTm="23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xit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xit" presetSubtype="0" repeatCount="6000" fill="hold" nodeType="withEffect">
                                  <p:stCondLst>
                                    <p:cond delay="2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xit" presetSubtype="0" repeatCount="7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xit" presetSubtype="0" repeatCount="5000" fill="hold" nodeType="withEffect">
                                  <p:stCondLst>
                                    <p:cond delay="4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xit" presetSubtype="0" repeatCount="6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33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xit" presetSubtype="0" repeatCount="5000" fill="hold" nodeType="withEffect">
                                  <p:stCondLst>
                                    <p:cond delay="3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xit" presetSubtype="0" repeatCount="7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48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7" presetClass="exit" presetSubtype="0" repeatCount="5000" fill="hold" nodeType="withEffect">
                                  <p:stCondLst>
                                    <p:cond delay="4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7" presetClass="exit" presetSubtype="0" repeatCount="500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/>
          <p:cNvSpPr/>
          <p:nvPr/>
        </p:nvSpPr>
        <p:spPr>
          <a:xfrm>
            <a:off x="7239549" y="1835263"/>
            <a:ext cx="900953" cy="95474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79" y="1826697"/>
            <a:ext cx="562053" cy="121841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76652" y="1826697"/>
            <a:ext cx="3807620" cy="963307"/>
            <a:chOff x="1997384" y="1075766"/>
            <a:chExt cx="3807620" cy="963307"/>
          </a:xfrm>
        </p:grpSpPr>
        <p:grpSp>
          <p:nvGrpSpPr>
            <p:cNvPr id="4" name="Group 3"/>
            <p:cNvGrpSpPr/>
            <p:nvPr/>
          </p:nvGrpSpPr>
          <p:grpSpPr>
            <a:xfrm>
              <a:off x="3390493" y="1084332"/>
              <a:ext cx="2414511" cy="954741"/>
              <a:chOff x="3390493" y="1084332"/>
              <a:chExt cx="2414511" cy="954741"/>
            </a:xfrm>
          </p:grpSpPr>
          <p:sp>
            <p:nvSpPr>
              <p:cNvPr id="5" name="Cube 4"/>
              <p:cNvSpPr/>
              <p:nvPr/>
            </p:nvSpPr>
            <p:spPr>
              <a:xfrm>
                <a:off x="3390493" y="1084332"/>
                <a:ext cx="900953" cy="954741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Cube 5"/>
              <p:cNvSpPr/>
              <p:nvPr/>
            </p:nvSpPr>
            <p:spPr>
              <a:xfrm>
                <a:off x="4904051" y="1084332"/>
                <a:ext cx="900953" cy="954741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Cube 9"/>
            <p:cNvSpPr/>
            <p:nvPr/>
          </p:nvSpPr>
          <p:spPr>
            <a:xfrm>
              <a:off x="1997384" y="1075766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72" y="1835263"/>
            <a:ext cx="571580" cy="1209844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59A01D4F-01BA-4801-8EB6-B275FF2A3C8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9109" y="21719"/>
            <a:ext cx="12192000" cy="18557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lang="uk-UA" altLang="en-US">
              <a:latin typeface=".VnTime" panose="020B7200000000000000" pitchFamily="34" charset="0"/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EC69B08D-4741-4FBE-9782-5817D84BB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FCEF15A1-983A-40CD-9BE8-87656B886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81082" y="-45244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791DC601-77C2-4F9D-811A-9A7F59A95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1" y="5642915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1CB5959B-6F66-4FCB-BA87-AD9BB9FDD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46379" y="5564334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0EA1EFD-581E-439E-B896-C5E10CEB64AB}"/>
              </a:ext>
            </a:extLst>
          </p:cNvPr>
          <p:cNvSpPr txBox="1"/>
          <p:nvPr/>
        </p:nvSpPr>
        <p:spPr>
          <a:xfrm>
            <a:off x="1918383" y="3682487"/>
            <a:ext cx="688993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750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4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goàm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3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vaø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1</a:t>
            </a:r>
            <a:endParaRPr lang="en-US" sz="7500" b="1" dirty="0">
              <a:solidFill>
                <a:srgbClr val="0070C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994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6413">
        <p15:prstTrans prst="airplane"/>
      </p:transition>
    </mc:Choice>
    <mc:Fallback xmlns="">
      <p:transition spd="slow" advTm="464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10221 -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4961 0.002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17005 0.000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-0.12799 0.0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243497" y="2233864"/>
            <a:ext cx="3928069" cy="954741"/>
            <a:chOff x="4069761" y="1045144"/>
            <a:chExt cx="3928069" cy="954741"/>
          </a:xfrm>
        </p:grpSpPr>
        <p:sp>
          <p:nvSpPr>
            <p:cNvPr id="4" name="Cube 3"/>
            <p:cNvSpPr/>
            <p:nvPr/>
          </p:nvSpPr>
          <p:spPr>
            <a:xfrm>
              <a:off x="7096877" y="1045144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69761" y="1045144"/>
              <a:ext cx="2414511" cy="954741"/>
              <a:chOff x="3390493" y="1084332"/>
              <a:chExt cx="2414511" cy="954741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3390493" y="1084332"/>
                <a:ext cx="900953" cy="954741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Cube 9"/>
              <p:cNvSpPr/>
              <p:nvPr/>
            </p:nvSpPr>
            <p:spPr>
              <a:xfrm>
                <a:off x="4904051" y="1084332"/>
                <a:ext cx="900953" cy="954741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91" y="2120795"/>
            <a:ext cx="562053" cy="1218410"/>
          </a:xfrm>
          <a:prstGeom prst="rect">
            <a:avLst/>
          </a:prstGeom>
        </p:spPr>
      </p:pic>
      <p:sp>
        <p:nvSpPr>
          <p:cNvPr id="8" name="Cube 7"/>
          <p:cNvSpPr/>
          <p:nvPr/>
        </p:nvSpPr>
        <p:spPr>
          <a:xfrm>
            <a:off x="2850388" y="2225298"/>
            <a:ext cx="900953" cy="95474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84" y="2129361"/>
            <a:ext cx="571580" cy="1209844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E505DE97-590B-447F-A275-38AAD5D96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1" y="5642915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4FF660C8-F260-4E52-A7EF-8ACABE9A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46379" y="5564334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8B049773-3B26-4E1A-9974-9B335C00203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75" y="27815"/>
            <a:ext cx="12192000" cy="18557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lang="uk-UA" altLang="en-US">
              <a:latin typeface=".VnTime" panose="020B7200000000000000" pitchFamily="34" charset="0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4A56ED5C-4807-48E6-B14D-031314D50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" y="1333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DCB4B7A4-42D2-4857-96DC-4D5EEFEE7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5466" y="-39148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651BCCB-CD45-4414-8B88-F98C1637E6C7}"/>
              </a:ext>
            </a:extLst>
          </p:cNvPr>
          <p:cNvSpPr txBox="1"/>
          <p:nvPr/>
        </p:nvSpPr>
        <p:spPr>
          <a:xfrm>
            <a:off x="2072989" y="3807062"/>
            <a:ext cx="688993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750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4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goàm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1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vaø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3</a:t>
            </a:r>
            <a:endParaRPr lang="en-US" sz="7500" b="1" dirty="0">
              <a:solidFill>
                <a:srgbClr val="0070C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8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64"/>
    </mc:Choice>
    <mc:Fallback xmlns="">
      <p:transition advTm="40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849 -0.005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5" y="-3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14961 0.0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18112 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10872 -0.003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991692" y="2270269"/>
            <a:ext cx="2414511" cy="954741"/>
            <a:chOff x="5583319" y="1045144"/>
            <a:chExt cx="2414511" cy="954741"/>
          </a:xfrm>
        </p:grpSpPr>
        <p:sp>
          <p:nvSpPr>
            <p:cNvPr id="4" name="Cube 3"/>
            <p:cNvSpPr/>
            <p:nvPr/>
          </p:nvSpPr>
          <p:spPr>
            <a:xfrm>
              <a:off x="7096877" y="1045144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Cube 9"/>
            <p:cNvSpPr/>
            <p:nvPr/>
          </p:nvSpPr>
          <p:spPr>
            <a:xfrm>
              <a:off x="5583319" y="1045144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17" y="2222889"/>
            <a:ext cx="562053" cy="121841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85025" y="2261703"/>
            <a:ext cx="2294062" cy="963307"/>
            <a:chOff x="2676652" y="1036578"/>
            <a:chExt cx="2294062" cy="963307"/>
          </a:xfrm>
        </p:grpSpPr>
        <p:sp>
          <p:nvSpPr>
            <p:cNvPr id="9" name="Cube 8"/>
            <p:cNvSpPr/>
            <p:nvPr/>
          </p:nvSpPr>
          <p:spPr>
            <a:xfrm>
              <a:off x="4069761" y="1045144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Cube 7"/>
            <p:cNvSpPr/>
            <p:nvPr/>
          </p:nvSpPr>
          <p:spPr>
            <a:xfrm>
              <a:off x="2676652" y="1036578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10" y="2231455"/>
            <a:ext cx="571580" cy="12098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6725" y="4017566"/>
            <a:ext cx="688993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750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4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goàm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2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vaø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2</a:t>
            </a:r>
            <a:endParaRPr lang="en-US" sz="7500" b="1" dirty="0">
              <a:solidFill>
                <a:srgbClr val="0070C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320EFC60-BA7D-4627-896B-7AE259B5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1" y="5642915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BD4251E9-30E2-4D1F-8BC7-0A619139A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46379" y="5564334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B496E29C-D414-49FC-AAE3-4A18A5B2A7D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75" y="27815"/>
            <a:ext cx="12192000" cy="18557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lang="uk-UA" altLang="en-US">
              <a:latin typeface=".VnTime" panose="020B7200000000000000" pitchFamily="34" charset="0"/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CD144B38-511C-4F5D-A76F-B61AC0DBC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" y="1333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5F8AC15B-4A73-4197-83A1-66094E909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5466" y="-39148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94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705"/>
    </mc:Choice>
    <mc:Fallback xmlns="">
      <p:transition advTm="28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09882 -0.013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6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10325 -0.012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62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13907 0.003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12162 0.002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563" y="1683656"/>
            <a:ext cx="68733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750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4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goàm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3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vaø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1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4562" y="3081341"/>
            <a:ext cx="71396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750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4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goàm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1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vaø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3</a:t>
            </a:r>
            <a:endParaRPr lang="en-US" sz="7500" b="1" dirty="0">
              <a:solidFill>
                <a:srgbClr val="0070C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563" y="4394039"/>
            <a:ext cx="71396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750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4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goàm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2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vaø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2</a:t>
            </a:r>
            <a:endParaRPr lang="en-US" sz="7500" b="1" dirty="0">
              <a:solidFill>
                <a:srgbClr val="0070C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31674F3-125B-4324-8391-6D3447207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1" y="5642915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AECAC10-F949-4BDF-A722-13383848E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46379" y="5564334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6E906CEC-333C-4284-97B2-27A41FD8EDB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75" y="27815"/>
            <a:ext cx="12192000" cy="18557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lang="uk-UA" altLang="en-US">
              <a:latin typeface=".VnTime" panose="020B7200000000000000" pitchFamily="34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4F58827D-6FD8-4706-BE93-5D99EDABF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" y="1333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66B70630-96AA-4FE5-8042-5DB39FABA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5466" y="-39148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0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011"/>
    </mc:Choice>
    <mc:Fallback xmlns="">
      <p:transition advTm="29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27973" y="1564667"/>
            <a:ext cx="3027115" cy="954741"/>
            <a:chOff x="4069761" y="1045144"/>
            <a:chExt cx="3027115" cy="954741"/>
          </a:xfrm>
        </p:grpSpPr>
        <p:sp>
          <p:nvSpPr>
            <p:cNvPr id="6" name="Cube 5"/>
            <p:cNvSpPr/>
            <p:nvPr/>
          </p:nvSpPr>
          <p:spPr>
            <a:xfrm>
              <a:off x="6195923" y="1045144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69761" y="1045144"/>
              <a:ext cx="1964034" cy="954741"/>
              <a:chOff x="3390493" y="1084332"/>
              <a:chExt cx="1964034" cy="954741"/>
            </a:xfrm>
          </p:grpSpPr>
          <p:sp>
            <p:nvSpPr>
              <p:cNvPr id="8" name="Cube 7"/>
              <p:cNvSpPr/>
              <p:nvPr/>
            </p:nvSpPr>
            <p:spPr>
              <a:xfrm>
                <a:off x="3390493" y="1084332"/>
                <a:ext cx="900953" cy="954741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Cube 8"/>
              <p:cNvSpPr/>
              <p:nvPr/>
            </p:nvSpPr>
            <p:spPr>
              <a:xfrm>
                <a:off x="4453574" y="1084332"/>
                <a:ext cx="900953" cy="954741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0" name="Cube 9"/>
          <p:cNvSpPr/>
          <p:nvPr/>
        </p:nvSpPr>
        <p:spPr>
          <a:xfrm>
            <a:off x="8703076" y="1564668"/>
            <a:ext cx="900953" cy="95474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157" y="1300267"/>
            <a:ext cx="562053" cy="1218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65" y="1309564"/>
            <a:ext cx="571580" cy="1209844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B96B5D1D-0F75-4B2D-A633-5E1FDC496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1" y="5642915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7F3999D6-29BA-424C-A33D-F08C22EA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46379" y="5564334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DB9C74FC-2C40-4869-AC55-BEFF2DB4BB0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5275" y="10294"/>
            <a:ext cx="12192000" cy="18557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lang="uk-UA" altLang="en-US">
              <a:latin typeface=".VnTime" panose="020B7200000000000000" pitchFamily="34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31A63B9D-4F29-4E3F-A763-F7B50E7B6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" y="1333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B14C728C-C057-4AE0-B4FC-6FA4F7A5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5466" y="-39148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F6EFE52-F1F5-4CD2-BA90-BBAB41D62DB6}"/>
              </a:ext>
            </a:extLst>
          </p:cNvPr>
          <p:cNvSpPr txBox="1"/>
          <p:nvPr/>
        </p:nvSpPr>
        <p:spPr>
          <a:xfrm>
            <a:off x="904783" y="3275848"/>
            <a:ext cx="102278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Goäp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3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vaø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1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ñöôïc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4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7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414"/>
    </mc:Choice>
    <mc:Fallback xmlns="">
      <p:transition advTm="39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08828 -0.00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-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10247 0.004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20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15052 0.001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-0.13581 0.010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49452" y="1389633"/>
            <a:ext cx="3027115" cy="954741"/>
            <a:chOff x="4069761" y="1045144"/>
            <a:chExt cx="3027115" cy="954741"/>
          </a:xfrm>
        </p:grpSpPr>
        <p:sp>
          <p:nvSpPr>
            <p:cNvPr id="5" name="Cube 4"/>
            <p:cNvSpPr/>
            <p:nvPr/>
          </p:nvSpPr>
          <p:spPr>
            <a:xfrm>
              <a:off x="6195923" y="1045144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69761" y="1045144"/>
              <a:ext cx="1964034" cy="954741"/>
              <a:chOff x="3390493" y="1084332"/>
              <a:chExt cx="1964034" cy="954741"/>
            </a:xfrm>
          </p:grpSpPr>
          <p:sp>
            <p:nvSpPr>
              <p:cNvPr id="7" name="Cube 6"/>
              <p:cNvSpPr/>
              <p:nvPr/>
            </p:nvSpPr>
            <p:spPr>
              <a:xfrm>
                <a:off x="3390493" y="1084332"/>
                <a:ext cx="900953" cy="954741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Cube 7"/>
              <p:cNvSpPr/>
              <p:nvPr/>
            </p:nvSpPr>
            <p:spPr>
              <a:xfrm>
                <a:off x="4453574" y="1084332"/>
                <a:ext cx="900953" cy="954741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" name="Cube 8"/>
          <p:cNvSpPr/>
          <p:nvPr/>
        </p:nvSpPr>
        <p:spPr>
          <a:xfrm>
            <a:off x="2355034" y="1345391"/>
            <a:ext cx="900953" cy="95474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786" y="1200494"/>
            <a:ext cx="562053" cy="1218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94" y="1209791"/>
            <a:ext cx="571580" cy="1209844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2ED206A-4F47-4563-B40E-598D6C9BD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1" y="5642915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7C43100C-EB69-45F1-A7CF-BD7C6A9E1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46379" y="5564334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A9D68700-8845-48AB-97BA-5A9989BF829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75" y="27815"/>
            <a:ext cx="12192000" cy="18557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lang="uk-UA" altLang="en-US">
              <a:latin typeface=".VnTime" panose="020B7200000000000000" pitchFamily="34" charset="0"/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7E41ED83-D372-4D27-8577-AAC52BA3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" y="1333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1C7B8424-3CB6-465C-9D8C-77F3A12A9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5466" y="-39148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EEDDCB6-C58D-45A5-966C-16E56381AA48}"/>
              </a:ext>
            </a:extLst>
          </p:cNvPr>
          <p:cNvSpPr txBox="1"/>
          <p:nvPr/>
        </p:nvSpPr>
        <p:spPr>
          <a:xfrm>
            <a:off x="727227" y="3265566"/>
            <a:ext cx="102278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Goäp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1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vaø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3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ñöôïc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4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9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4027"/>
    </mc:Choice>
    <mc:Fallback xmlns="">
      <p:transition advTm="34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15756 -0.001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-9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15377 0.002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1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09922 0.00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11028 0.0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32348" y="1408728"/>
            <a:ext cx="2035973" cy="954741"/>
            <a:chOff x="5961857" y="1045144"/>
            <a:chExt cx="2035973" cy="954741"/>
          </a:xfrm>
        </p:grpSpPr>
        <p:sp>
          <p:nvSpPr>
            <p:cNvPr id="5" name="Cube 4"/>
            <p:cNvSpPr/>
            <p:nvPr/>
          </p:nvSpPr>
          <p:spPr>
            <a:xfrm>
              <a:off x="7096877" y="1045144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Cube 5"/>
            <p:cNvSpPr/>
            <p:nvPr/>
          </p:nvSpPr>
          <p:spPr>
            <a:xfrm>
              <a:off x="5961857" y="1045144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388" y="1272611"/>
            <a:ext cx="562053" cy="121841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51960" y="1386809"/>
            <a:ext cx="1999766" cy="967804"/>
            <a:chOff x="2676652" y="1036578"/>
            <a:chExt cx="1999766" cy="967804"/>
          </a:xfrm>
        </p:grpSpPr>
        <p:sp>
          <p:nvSpPr>
            <p:cNvPr id="9" name="Cube 8"/>
            <p:cNvSpPr/>
            <p:nvPr/>
          </p:nvSpPr>
          <p:spPr>
            <a:xfrm>
              <a:off x="3775465" y="1049641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Cube 9"/>
            <p:cNvSpPr/>
            <p:nvPr/>
          </p:nvSpPr>
          <p:spPr>
            <a:xfrm>
              <a:off x="2676652" y="1036578"/>
              <a:ext cx="900953" cy="954741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56" y="1240721"/>
            <a:ext cx="571580" cy="1209844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5945E1B-B21C-439B-8CE6-AF7009EFC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1" y="5642915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BE7AEB31-F40C-4D10-87C1-CBD04B36F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46379" y="5564334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B1506AD3-1EDF-46FD-B743-66E9B35E2DF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75" y="27815"/>
            <a:ext cx="12192000" cy="18557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lang="uk-UA" altLang="en-US">
              <a:latin typeface=".VnTime" panose="020B7200000000000000" pitchFamily="34" charset="0"/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D508F395-F329-4983-9080-1183249BC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" y="1333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7503D46F-463C-4943-AB30-E7C09882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5466" y="-39148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841591-7A5A-4ED5-96A2-436812460318}"/>
              </a:ext>
            </a:extLst>
          </p:cNvPr>
          <p:cNvSpPr txBox="1"/>
          <p:nvPr/>
        </p:nvSpPr>
        <p:spPr>
          <a:xfrm>
            <a:off x="656206" y="3234744"/>
            <a:ext cx="102278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Goäp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2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vaø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2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ñöôïc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4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8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318"/>
    </mc:Choice>
    <mc:Fallback xmlns="">
      <p:transition advTm="26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13282 0.002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1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1849 0.0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1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8347 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08607 0.001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8244CA5F-028E-4D30-AD3E-FD1ACD8EE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1" y="5642915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1CE876DE-3D5D-488B-939F-D552BEB2B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46379" y="5564334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1C094AC8-0640-4E62-88F5-6BD99CF96C5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75" y="27815"/>
            <a:ext cx="12192000" cy="18557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lang="uk-UA" altLang="en-US">
              <a:latin typeface=".VnTime" panose="020B7200000000000000" pitchFamily="34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86B7CA30-368B-426B-87EF-217B45D7D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" y="1333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026642AB-A6D2-4963-90CA-315572F19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5466" y="-39148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6EF17A-C254-4E93-B367-6F9AA31DC684}"/>
              </a:ext>
            </a:extLst>
          </p:cNvPr>
          <p:cNvSpPr txBox="1"/>
          <p:nvPr/>
        </p:nvSpPr>
        <p:spPr>
          <a:xfrm>
            <a:off x="531921" y="859963"/>
            <a:ext cx="102278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Goäp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3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vaø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1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ñöôïc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4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BF4076-F934-43CF-BDF1-B782241F9706}"/>
              </a:ext>
            </a:extLst>
          </p:cNvPr>
          <p:cNvSpPr txBox="1"/>
          <p:nvPr/>
        </p:nvSpPr>
        <p:spPr>
          <a:xfrm>
            <a:off x="531921" y="2380155"/>
            <a:ext cx="102278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Goäp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1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vaø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3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ñöôïc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4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73A151-AC41-40CF-95E2-DFBEED06CE4C}"/>
              </a:ext>
            </a:extLst>
          </p:cNvPr>
          <p:cNvSpPr txBox="1"/>
          <p:nvPr/>
        </p:nvSpPr>
        <p:spPr>
          <a:xfrm>
            <a:off x="531921" y="3789980"/>
            <a:ext cx="102278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Goäp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2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vaø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2 </a:t>
            </a:r>
            <a:r>
              <a:rPr lang="en-US" sz="7500" dirty="0" err="1">
                <a:latin typeface="VNI-Avo" pitchFamily="2" charset="0"/>
                <a:cs typeface="Times New Roman" panose="02020603050405020304" pitchFamily="18" charset="0"/>
              </a:rPr>
              <a:t>ñöôïc</a:t>
            </a:r>
            <a:r>
              <a:rPr lang="en-US" sz="750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50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4</a:t>
            </a:r>
            <a:r>
              <a:rPr lang="en-US" sz="7500" dirty="0">
                <a:latin typeface="VNI-Avo" pitchFamily="2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2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553"/>
    </mc:Choice>
    <mc:Fallback xmlns="">
      <p:transition advTm="39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13000" r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E2BE31-C744-47BA-9E75-587965B0D8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3" t="23333" r="55833" b="60371"/>
          <a:stretch/>
        </p:blipFill>
        <p:spPr>
          <a:xfrm>
            <a:off x="1650610" y="586084"/>
            <a:ext cx="9144000" cy="43657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2F7E28-CB58-41A4-A643-003A3DA5EA29}"/>
              </a:ext>
            </a:extLst>
          </p:cNvPr>
          <p:cNvSpPr txBox="1"/>
          <p:nvPr/>
        </p:nvSpPr>
        <p:spPr>
          <a:xfrm>
            <a:off x="4833984" y="4120831"/>
            <a:ext cx="577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828FB-7548-4359-891E-299A1AEEED7A}"/>
              </a:ext>
            </a:extLst>
          </p:cNvPr>
          <p:cNvSpPr txBox="1"/>
          <p:nvPr/>
        </p:nvSpPr>
        <p:spPr>
          <a:xfrm>
            <a:off x="5411386" y="4120831"/>
            <a:ext cx="577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9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t="-13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54DD76-8B5D-48E8-A8BA-E50D8E671C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66" t="39630" r="55834" b="47037"/>
          <a:stretch/>
        </p:blipFill>
        <p:spPr>
          <a:xfrm>
            <a:off x="1535430" y="1485900"/>
            <a:ext cx="9144000" cy="3886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9D04A-282B-46C5-9D43-E3E6B7CB91AD}"/>
              </a:ext>
            </a:extLst>
          </p:cNvPr>
          <p:cNvSpPr txBox="1"/>
          <p:nvPr/>
        </p:nvSpPr>
        <p:spPr>
          <a:xfrm>
            <a:off x="4419601" y="4310269"/>
            <a:ext cx="577402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038F7F-B7ED-4905-96FF-35C38804F95F}"/>
              </a:ext>
            </a:extLst>
          </p:cNvPr>
          <p:cNvSpPr txBox="1"/>
          <p:nvPr/>
        </p:nvSpPr>
        <p:spPr>
          <a:xfrm>
            <a:off x="5257801" y="4325509"/>
            <a:ext cx="55496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5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82CAB-47C9-426B-9DBF-9D0CE5EB2CE5}"/>
              </a:ext>
            </a:extLst>
          </p:cNvPr>
          <p:cNvSpPr txBox="1"/>
          <p:nvPr/>
        </p:nvSpPr>
        <p:spPr>
          <a:xfrm>
            <a:off x="7755280" y="4291219"/>
            <a:ext cx="5517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3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1E19F-A78D-45E2-BD4C-3170E225F9FE}"/>
              </a:ext>
            </a:extLst>
          </p:cNvPr>
          <p:cNvSpPr txBox="1"/>
          <p:nvPr/>
        </p:nvSpPr>
        <p:spPr>
          <a:xfrm>
            <a:off x="8593480" y="4298422"/>
            <a:ext cx="611065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F4EAC-8F2F-4173-B387-00849082C510}"/>
              </a:ext>
            </a:extLst>
          </p:cNvPr>
          <p:cNvSpPr txBox="1"/>
          <p:nvPr/>
        </p:nvSpPr>
        <p:spPr>
          <a:xfrm>
            <a:off x="9372601" y="4325509"/>
            <a:ext cx="40427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ECAB83-E070-4A9B-865F-4AC657261A65}"/>
              </a:ext>
            </a:extLst>
          </p:cNvPr>
          <p:cNvSpPr/>
          <p:nvPr/>
        </p:nvSpPr>
        <p:spPr>
          <a:xfrm>
            <a:off x="6107430" y="2971800"/>
            <a:ext cx="217170" cy="2286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5609F7-C172-4B93-B28E-73F7CEDD1EDF}"/>
              </a:ext>
            </a:extLst>
          </p:cNvPr>
          <p:cNvSpPr/>
          <p:nvPr/>
        </p:nvSpPr>
        <p:spPr>
          <a:xfrm>
            <a:off x="6477000" y="2971800"/>
            <a:ext cx="217170" cy="2286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79B810-BFD6-4C9B-89BE-9070A22D0F22}"/>
              </a:ext>
            </a:extLst>
          </p:cNvPr>
          <p:cNvSpPr/>
          <p:nvPr/>
        </p:nvSpPr>
        <p:spPr>
          <a:xfrm>
            <a:off x="6288405" y="3257550"/>
            <a:ext cx="217170" cy="2286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2FBBE9-77B2-415A-AEFF-2D608A02EF8F}"/>
              </a:ext>
            </a:extLst>
          </p:cNvPr>
          <p:cNvSpPr/>
          <p:nvPr/>
        </p:nvSpPr>
        <p:spPr>
          <a:xfrm>
            <a:off x="6477000" y="3543301"/>
            <a:ext cx="217170" cy="2286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52E101D-B3FC-4B8A-97C9-63D2DA3AC24B}"/>
              </a:ext>
            </a:extLst>
          </p:cNvPr>
          <p:cNvSpPr/>
          <p:nvPr/>
        </p:nvSpPr>
        <p:spPr>
          <a:xfrm>
            <a:off x="6111240" y="3543301"/>
            <a:ext cx="217170" cy="2286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8A635D0-400C-4E1A-98E3-C31102F8B086}"/>
              </a:ext>
            </a:extLst>
          </p:cNvPr>
          <p:cNvSpPr/>
          <p:nvPr/>
        </p:nvSpPr>
        <p:spPr>
          <a:xfrm>
            <a:off x="6934200" y="3486150"/>
            <a:ext cx="217170" cy="2286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A6F4D3D-45AB-489A-AF60-B0EB7EB57938}"/>
              </a:ext>
            </a:extLst>
          </p:cNvPr>
          <p:cNvSpPr/>
          <p:nvPr/>
        </p:nvSpPr>
        <p:spPr>
          <a:xfrm>
            <a:off x="7282815" y="3486150"/>
            <a:ext cx="217170" cy="2286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5934ED-0CDC-4D58-B90C-283A891B9515}"/>
              </a:ext>
            </a:extLst>
          </p:cNvPr>
          <p:cNvSpPr/>
          <p:nvPr/>
        </p:nvSpPr>
        <p:spPr>
          <a:xfrm>
            <a:off x="7282815" y="3021330"/>
            <a:ext cx="217170" cy="2286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5AC4854-F7C5-4657-B210-25117718E190}"/>
              </a:ext>
            </a:extLst>
          </p:cNvPr>
          <p:cNvSpPr/>
          <p:nvPr/>
        </p:nvSpPr>
        <p:spPr>
          <a:xfrm>
            <a:off x="6934200" y="2998470"/>
            <a:ext cx="217170" cy="2286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4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9" y="1861774"/>
            <a:ext cx="4811862" cy="269600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476" y="1781579"/>
            <a:ext cx="1507334" cy="13967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34983" y="3630351"/>
            <a:ext cx="3279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boán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68A263A7-E884-46AF-9C1E-713F05A16E4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9109" y="3969"/>
            <a:ext cx="12192000" cy="1299664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lang="uk-UA" altLang="en-US">
              <a:latin typeface=".VnTime" panose="020B7200000000000000" pitchFamily="34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2EC6A7E-70A5-40FE-AABA-1855E4C1F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4" y="5395970"/>
            <a:ext cx="12192000" cy="1463617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lang="uk-UA" altLang="en-US">
              <a:latin typeface=".VnTime" panose="020B72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CFA63B-BBFA-46E9-B636-CBC20CC3F7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33" y="1375064"/>
            <a:ext cx="2282923" cy="22212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0DC6FD-A427-4ADE-A8BE-3725BD8C35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14" y="1823453"/>
            <a:ext cx="2723143" cy="2709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595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6055">
        <p15:prstTrans prst="airplane"/>
      </p:transition>
    </mc:Choice>
    <mc:Fallback xmlns="">
      <p:transition spd="slow" advTm="760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8000" t="-14000" r="-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361798-DB2A-413E-AED7-76EE9AF0FD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166" t="33704" r="55834" b="12963"/>
          <a:stretch/>
        </p:blipFill>
        <p:spPr>
          <a:xfrm>
            <a:off x="1524000" y="172278"/>
            <a:ext cx="9144000" cy="648031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6FFD2D2-C782-4E3C-867B-DAA50444D8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58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8000" t="-14000" r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3E75C3-B470-48CF-91B3-F8111222CA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166" t="15926" r="55834" b="60371"/>
          <a:stretch/>
        </p:blipFill>
        <p:spPr>
          <a:xfrm>
            <a:off x="1520190" y="838200"/>
            <a:ext cx="9144000" cy="406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B3B0F4-B0EB-4B52-A8EB-7E5F7D09DB11}"/>
              </a:ext>
            </a:extLst>
          </p:cNvPr>
          <p:cNvSpPr txBox="1"/>
          <p:nvPr/>
        </p:nvSpPr>
        <p:spPr>
          <a:xfrm>
            <a:off x="3352800" y="3952460"/>
            <a:ext cx="367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8CE3C-C8B6-450D-A1C7-3C993A75280F}"/>
              </a:ext>
            </a:extLst>
          </p:cNvPr>
          <p:cNvSpPr txBox="1"/>
          <p:nvPr/>
        </p:nvSpPr>
        <p:spPr>
          <a:xfrm>
            <a:off x="4343400" y="3952460"/>
            <a:ext cx="367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79981-A308-4FAD-BE7C-75FB8EAFB323}"/>
              </a:ext>
            </a:extLst>
          </p:cNvPr>
          <p:cNvSpPr txBox="1"/>
          <p:nvPr/>
        </p:nvSpPr>
        <p:spPr>
          <a:xfrm>
            <a:off x="8350150" y="3917396"/>
            <a:ext cx="367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6C644-B949-4CFF-B666-154370E84623}"/>
              </a:ext>
            </a:extLst>
          </p:cNvPr>
          <p:cNvSpPr txBox="1"/>
          <p:nvPr/>
        </p:nvSpPr>
        <p:spPr>
          <a:xfrm>
            <a:off x="5603140" y="3943900"/>
            <a:ext cx="540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E29114-88D9-4EB1-BF4F-100EB75CB694}"/>
              </a:ext>
            </a:extLst>
          </p:cNvPr>
          <p:cNvSpPr txBox="1"/>
          <p:nvPr/>
        </p:nvSpPr>
        <p:spPr>
          <a:xfrm>
            <a:off x="7355742" y="3930922"/>
            <a:ext cx="540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3797B3-5AA3-4E1F-8261-E53B34CF8AAC}"/>
              </a:ext>
            </a:extLst>
          </p:cNvPr>
          <p:cNvSpPr txBox="1"/>
          <p:nvPr/>
        </p:nvSpPr>
        <p:spPr>
          <a:xfrm>
            <a:off x="9686090" y="3917396"/>
            <a:ext cx="490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E25DFA9-4A39-4B02-A58F-11AF41D0B1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83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92"/>
    </mc:Choice>
    <mc:Fallback xmlns="">
      <p:transition spd="slow" advTm="74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201"/>
          </a:xfrm>
        </p:spPr>
      </p:pic>
      <p:sp>
        <p:nvSpPr>
          <p:cNvPr id="5" name="Rectangle 4"/>
          <p:cNvSpPr/>
          <p:nvPr/>
        </p:nvSpPr>
        <p:spPr>
          <a:xfrm>
            <a:off x="1244956" y="2305615"/>
            <a:ext cx="1009853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CHAØO TAÏM BIEÄT </a:t>
            </a:r>
          </a:p>
          <a:p>
            <a:pPr algn="ctr"/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CAÙC EM</a:t>
            </a:r>
            <a:endParaRPr lang="en-US" sz="7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VNI-Avo" pitchFamily="2" charset="0"/>
            </a:endParaRPr>
          </a:p>
        </p:txBody>
      </p:sp>
      <p:pic>
        <p:nvPicPr>
          <p:cNvPr id="9" name="图片 17">
            <a:extLst>
              <a:ext uri="{FF2B5EF4-FFF2-40B4-BE49-F238E27FC236}">
                <a16:creationId xmlns:a16="http://schemas.microsoft.com/office/drawing/2014/main" id="{B3DE4FFC-96EC-4B85-8FEA-950E6B9C8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4669">
            <a:off x="1579093" y="6004752"/>
            <a:ext cx="90011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82C3E327-B55F-4275-ABF6-2D688E5F50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7372930" flipH="1">
            <a:off x="11085006" y="2536887"/>
            <a:ext cx="808764" cy="713139"/>
          </a:xfrm>
          <a:prstGeom prst="rect">
            <a:avLst/>
          </a:prstGeom>
        </p:spPr>
      </p:pic>
      <p:sp>
        <p:nvSpPr>
          <p:cNvPr id="14" name="Herz 1">
            <a:extLst>
              <a:ext uri="{FF2B5EF4-FFF2-40B4-BE49-F238E27FC236}">
                <a16:creationId xmlns:a16="http://schemas.microsoft.com/office/drawing/2014/main" id="{38D97C71-4C29-4DD0-9DB2-DC171A7C7422}"/>
              </a:ext>
            </a:extLst>
          </p:cNvPr>
          <p:cNvSpPr/>
          <p:nvPr/>
        </p:nvSpPr>
        <p:spPr>
          <a:xfrm>
            <a:off x="7873398" y="5449239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algn="ctr" defTabSz="9134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prstClr val="white"/>
              </a:solidFill>
            </a:endParaRPr>
          </a:p>
        </p:txBody>
      </p:sp>
      <p:sp>
        <p:nvSpPr>
          <p:cNvPr id="15" name="Herz 8">
            <a:extLst>
              <a:ext uri="{FF2B5EF4-FFF2-40B4-BE49-F238E27FC236}">
                <a16:creationId xmlns:a16="http://schemas.microsoft.com/office/drawing/2014/main" id="{64428094-8EFC-40BB-8DA9-E150200ABB5B}"/>
              </a:ext>
            </a:extLst>
          </p:cNvPr>
          <p:cNvSpPr/>
          <p:nvPr/>
        </p:nvSpPr>
        <p:spPr>
          <a:xfrm>
            <a:off x="11574780" y="3580450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algn="ctr" defTabSz="9134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prstClr val="white"/>
              </a:solidFill>
            </a:endParaRPr>
          </a:p>
        </p:txBody>
      </p:sp>
      <p:sp>
        <p:nvSpPr>
          <p:cNvPr id="16" name="Herz 9">
            <a:extLst>
              <a:ext uri="{FF2B5EF4-FFF2-40B4-BE49-F238E27FC236}">
                <a16:creationId xmlns:a16="http://schemas.microsoft.com/office/drawing/2014/main" id="{F455141A-21CA-44DC-AA2B-6764DF388458}"/>
              </a:ext>
            </a:extLst>
          </p:cNvPr>
          <p:cNvSpPr/>
          <p:nvPr/>
        </p:nvSpPr>
        <p:spPr>
          <a:xfrm>
            <a:off x="521995" y="1960092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algn="ctr" defTabSz="9134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prstClr val="white"/>
              </a:solidFill>
            </a:endParaRPr>
          </a:p>
        </p:txBody>
      </p:sp>
      <p:sp>
        <p:nvSpPr>
          <p:cNvPr id="17" name="Herz 11">
            <a:extLst>
              <a:ext uri="{FF2B5EF4-FFF2-40B4-BE49-F238E27FC236}">
                <a16:creationId xmlns:a16="http://schemas.microsoft.com/office/drawing/2014/main" id="{2C8C2B3E-56CE-4569-AA9F-3C074D503AA2}"/>
              </a:ext>
            </a:extLst>
          </p:cNvPr>
          <p:cNvSpPr/>
          <p:nvPr/>
        </p:nvSpPr>
        <p:spPr>
          <a:xfrm>
            <a:off x="3002379" y="5265304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algn="ctr" defTabSz="9134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prstClr val="white"/>
              </a:solidFill>
            </a:endParaRPr>
          </a:p>
        </p:txBody>
      </p:sp>
      <p:sp>
        <p:nvSpPr>
          <p:cNvPr id="18" name="Herz 13">
            <a:extLst>
              <a:ext uri="{FF2B5EF4-FFF2-40B4-BE49-F238E27FC236}">
                <a16:creationId xmlns:a16="http://schemas.microsoft.com/office/drawing/2014/main" id="{F3345332-0E0B-4767-A906-6FD3D03AB6AF}"/>
              </a:ext>
            </a:extLst>
          </p:cNvPr>
          <p:cNvSpPr/>
          <p:nvPr/>
        </p:nvSpPr>
        <p:spPr>
          <a:xfrm>
            <a:off x="2834770" y="4033793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algn="ctr" defTabSz="9134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prstClr val="white"/>
              </a:solidFill>
            </a:endParaRPr>
          </a:p>
        </p:txBody>
      </p:sp>
      <p:sp>
        <p:nvSpPr>
          <p:cNvPr id="19" name="Herz 14">
            <a:extLst>
              <a:ext uri="{FF2B5EF4-FFF2-40B4-BE49-F238E27FC236}">
                <a16:creationId xmlns:a16="http://schemas.microsoft.com/office/drawing/2014/main" id="{56F2F1AE-C094-414C-B305-9F6E7B97CA93}"/>
              </a:ext>
            </a:extLst>
          </p:cNvPr>
          <p:cNvSpPr/>
          <p:nvPr/>
        </p:nvSpPr>
        <p:spPr>
          <a:xfrm>
            <a:off x="8409431" y="4522078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algn="ctr" defTabSz="9134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prstClr val="white"/>
              </a:solidFill>
            </a:endParaRPr>
          </a:p>
        </p:txBody>
      </p:sp>
      <p:sp>
        <p:nvSpPr>
          <p:cNvPr id="20" name="Herz 15">
            <a:extLst>
              <a:ext uri="{FF2B5EF4-FFF2-40B4-BE49-F238E27FC236}">
                <a16:creationId xmlns:a16="http://schemas.microsoft.com/office/drawing/2014/main" id="{BD185D0E-717C-453E-96CE-124CC188CBE7}"/>
              </a:ext>
            </a:extLst>
          </p:cNvPr>
          <p:cNvSpPr/>
          <p:nvPr/>
        </p:nvSpPr>
        <p:spPr>
          <a:xfrm>
            <a:off x="505087" y="5646472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algn="ctr" defTabSz="9134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prstClr val="white"/>
              </a:solidFill>
            </a:endParaRPr>
          </a:p>
        </p:txBody>
      </p:sp>
      <p:pic>
        <p:nvPicPr>
          <p:cNvPr id="23" name="Picture 36" descr="s_f_01_589_01_02">
            <a:extLst>
              <a:ext uri="{FF2B5EF4-FFF2-40B4-BE49-F238E27FC236}">
                <a16:creationId xmlns:a16="http://schemas.microsoft.com/office/drawing/2014/main" id="{44FE4CA0-E00D-468D-8FA3-22E95D5527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434" y="4864358"/>
            <a:ext cx="12128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 descr="s_f_01_589_01_02">
            <a:extLst>
              <a:ext uri="{FF2B5EF4-FFF2-40B4-BE49-F238E27FC236}">
                <a16:creationId xmlns:a16="http://schemas.microsoft.com/office/drawing/2014/main" id="{F9C1A36C-9A25-4845-AD29-8BC1E850B2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171" y="4872094"/>
            <a:ext cx="12128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6" descr="s_f_01_589_01_02">
            <a:extLst>
              <a:ext uri="{FF2B5EF4-FFF2-40B4-BE49-F238E27FC236}">
                <a16:creationId xmlns:a16="http://schemas.microsoft.com/office/drawing/2014/main" id="{5D6CA6E1-1F4D-4A22-BC52-7C99740659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68" y="4920177"/>
            <a:ext cx="12128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6" descr="s_f_01_589_01_02">
            <a:extLst>
              <a:ext uri="{FF2B5EF4-FFF2-40B4-BE49-F238E27FC236}">
                <a16:creationId xmlns:a16="http://schemas.microsoft.com/office/drawing/2014/main" id="{88C86453-6C80-4EA0-8CA0-D32224BC0F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644" y="4961316"/>
            <a:ext cx="12128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1">
            <a:extLst>
              <a:ext uri="{FF2B5EF4-FFF2-40B4-BE49-F238E27FC236}">
                <a16:creationId xmlns:a16="http://schemas.microsoft.com/office/drawing/2014/main" id="{07FAD99A-937C-475C-B1BD-2FD2487747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61817" y="4183849"/>
            <a:ext cx="3493413" cy="2903651"/>
          </a:xfrm>
          <a:prstGeom prst="rect">
            <a:avLst/>
          </a:prstGeom>
        </p:spPr>
      </p:pic>
      <p:pic>
        <p:nvPicPr>
          <p:cNvPr id="22" name="Picture 36" descr="s_f_01_589_01_02">
            <a:extLst>
              <a:ext uri="{FF2B5EF4-FFF2-40B4-BE49-F238E27FC236}">
                <a16:creationId xmlns:a16="http://schemas.microsoft.com/office/drawing/2014/main" id="{1A178563-6E2A-4ED9-BE1F-BC85631920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397" y="4958615"/>
            <a:ext cx="12128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Party Love Sticker by Muchable for iOS &amp; Android | GIPHY">
            <a:extLst>
              <a:ext uri="{FF2B5EF4-FFF2-40B4-BE49-F238E27FC236}">
                <a16:creationId xmlns:a16="http://schemas.microsoft.com/office/drawing/2014/main" id="{20FAE32A-A9F9-4921-8A34-DC5E16BAB3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196" y="1233317"/>
            <a:ext cx="3991171" cy="39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616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9073">
        <p15:prstTrans prst="origami"/>
      </p:transition>
    </mc:Choice>
    <mc:Fallback xmlns="">
      <p:transition spd="slow" advTm="390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xit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xit" presetSubtype="0" repeatCount="6000" fill="hold" nodeType="withEffect">
                                  <p:stCondLst>
                                    <p:cond delay="2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xit" presetSubtype="0" repeatCount="7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xit" presetSubtype="0" repeatCount="6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xit" presetSubtype="0" repeatCount="7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8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xit" presetSubtype="0" repeatCount="5000" fill="hold" nodeType="withEffect">
                                  <p:stCondLst>
                                    <p:cond delay="4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xit" presetSubtype="0" repeatCount="500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250"/>
                            </p:stCondLst>
                            <p:childTnLst>
                              <p:par>
                                <p:cTn id="7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508" y="1803947"/>
            <a:ext cx="1500595" cy="1424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4" y="1618410"/>
            <a:ext cx="4811862" cy="2595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83" y="1806517"/>
            <a:ext cx="1580415" cy="1430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88052" y="3345791"/>
            <a:ext cx="2727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naêm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07F66FBD-04FE-4AD5-A10D-8D20C4AE798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9109" y="3969"/>
            <a:ext cx="12192000" cy="1299664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lang="uk-UA" altLang="en-US">
              <a:latin typeface=".VnTime" panose="020B7200000000000000" pitchFamily="34" charset="0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B4AC14DF-6DDE-4657-91FE-0B9CD0848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4" y="5395970"/>
            <a:ext cx="12192000" cy="1463617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lang="uk-UA" altLang="en-US">
              <a:latin typeface=".VnTime" panose="020B72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CF8F774-25F4-436C-B2B9-F9092130B4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36" y="1618410"/>
            <a:ext cx="2659938" cy="2595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2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312"/>
    </mc:Choice>
    <mc:Fallback xmlns="">
      <p:transition advTm="60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1997" descr="1">
            <a:extLst>
              <a:ext uri="{FF2B5EF4-FFF2-40B4-BE49-F238E27FC236}">
                <a16:creationId xmlns:a16="http://schemas.microsoft.com/office/drawing/2014/main" id="{49522BCB-1B86-483E-9DD9-0037D7C2F6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5174708"/>
            <a:ext cx="12171268" cy="16832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AB2A36-0F85-40A3-9ED8-922A3E7999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8118"/>
            <a:ext cx="2817181" cy="4699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006B0D-19AB-475C-B99B-E183C7B327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55" y="258118"/>
            <a:ext cx="3173231" cy="47266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288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4631">
        <p15:prstTrans prst="origami"/>
      </p:transition>
    </mc:Choice>
    <mc:Fallback xmlns="">
      <p:transition spd="slow" advTm="346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875C71-6313-4C3E-AB05-B5D2BC5C1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487724BA-00DE-4824-8F38-056C1441B6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0" y="768940"/>
            <a:ext cx="1793555" cy="3324123"/>
          </a:xfrm>
        </p:spPr>
      </p:pic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2C9EC69B-C981-425C-A320-A5D3D1FE0F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36" y="778363"/>
            <a:ext cx="1581150" cy="3314700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A7C8C-A36C-4418-8287-CA783F8A79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115" y="778363"/>
            <a:ext cx="1695450" cy="33337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A27775-7FAA-4233-B92F-12C63053A7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148" y="778363"/>
            <a:ext cx="1654789" cy="33337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094748-0CF3-49DD-9B05-D59B12BF2E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886" y="778363"/>
            <a:ext cx="1793555" cy="3333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11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5760">
        <p15:prstTrans prst="origami"/>
      </p:transition>
    </mc:Choice>
    <mc:Fallback xmlns="">
      <p:transition spd="slow" advTm="257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5F12505-A68B-4342-83A4-D43732C3E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"/>
          <a:stretch/>
        </p:blipFill>
        <p:spPr bwMode="auto">
          <a:xfrm>
            <a:off x="59832" y="946145"/>
            <a:ext cx="12072336" cy="514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316F5A-3B0B-40AB-AC35-45939C892536}"/>
              </a:ext>
            </a:extLst>
          </p:cNvPr>
          <p:cNvSpPr txBox="1"/>
          <p:nvPr/>
        </p:nvSpPr>
        <p:spPr>
          <a:xfrm>
            <a:off x="428004" y="3697258"/>
            <a:ext cx="1110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FBC04C-FFCD-4AC2-8480-B83E3351F488}"/>
              </a:ext>
            </a:extLst>
          </p:cNvPr>
          <p:cNvSpPr txBox="1"/>
          <p:nvPr/>
        </p:nvSpPr>
        <p:spPr>
          <a:xfrm>
            <a:off x="2352466" y="3697258"/>
            <a:ext cx="1110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C84DBC-BAA9-4B8B-B151-B12C70DEBDC8}"/>
              </a:ext>
            </a:extLst>
          </p:cNvPr>
          <p:cNvSpPr txBox="1"/>
          <p:nvPr/>
        </p:nvSpPr>
        <p:spPr>
          <a:xfrm>
            <a:off x="4276928" y="3697258"/>
            <a:ext cx="1110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E1F4DC-A3F8-42F2-B346-897EBC0C80EF}"/>
              </a:ext>
            </a:extLst>
          </p:cNvPr>
          <p:cNvSpPr txBox="1"/>
          <p:nvPr/>
        </p:nvSpPr>
        <p:spPr>
          <a:xfrm>
            <a:off x="8135309" y="3687830"/>
            <a:ext cx="1110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D25D0A-E768-4CC3-941D-C99F0AC6CC72}"/>
              </a:ext>
            </a:extLst>
          </p:cNvPr>
          <p:cNvSpPr txBox="1"/>
          <p:nvPr/>
        </p:nvSpPr>
        <p:spPr>
          <a:xfrm>
            <a:off x="428004" y="2105561"/>
            <a:ext cx="1110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C3EC06-527B-4EA4-B39E-F3770ADCAF8F}"/>
              </a:ext>
            </a:extLst>
          </p:cNvPr>
          <p:cNvSpPr txBox="1"/>
          <p:nvPr/>
        </p:nvSpPr>
        <p:spPr>
          <a:xfrm>
            <a:off x="2400662" y="2105561"/>
            <a:ext cx="1110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89CF1B-F463-4046-A4BA-EB627AC0D15F}"/>
              </a:ext>
            </a:extLst>
          </p:cNvPr>
          <p:cNvSpPr txBox="1"/>
          <p:nvPr/>
        </p:nvSpPr>
        <p:spPr>
          <a:xfrm>
            <a:off x="6275357" y="3687829"/>
            <a:ext cx="1110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53F48E-F27A-4DB1-A68E-8F4408E72D0E}"/>
              </a:ext>
            </a:extLst>
          </p:cNvPr>
          <p:cNvSpPr txBox="1"/>
          <p:nvPr/>
        </p:nvSpPr>
        <p:spPr>
          <a:xfrm>
            <a:off x="428004" y="5288955"/>
            <a:ext cx="1110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81F970-B945-40A0-913C-41BA298204F7}"/>
              </a:ext>
            </a:extLst>
          </p:cNvPr>
          <p:cNvSpPr txBox="1"/>
          <p:nvPr/>
        </p:nvSpPr>
        <p:spPr>
          <a:xfrm>
            <a:off x="2352466" y="5288954"/>
            <a:ext cx="1110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19D52D-7284-4357-B5CE-873AACCC3E26}"/>
              </a:ext>
            </a:extLst>
          </p:cNvPr>
          <p:cNvSpPr txBox="1"/>
          <p:nvPr/>
        </p:nvSpPr>
        <p:spPr>
          <a:xfrm>
            <a:off x="4276928" y="5250135"/>
            <a:ext cx="1110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B17B87-3AFA-4DC8-AC45-615DC1F60E1D}"/>
              </a:ext>
            </a:extLst>
          </p:cNvPr>
          <p:cNvSpPr txBox="1"/>
          <p:nvPr/>
        </p:nvSpPr>
        <p:spPr>
          <a:xfrm>
            <a:off x="6201390" y="5250134"/>
            <a:ext cx="1110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F0CF-2813-4146-8372-E54966432698}"/>
              </a:ext>
            </a:extLst>
          </p:cNvPr>
          <p:cNvSpPr txBox="1"/>
          <p:nvPr/>
        </p:nvSpPr>
        <p:spPr>
          <a:xfrm>
            <a:off x="8135309" y="5250133"/>
            <a:ext cx="1110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526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4244">
        <p15:prstTrans prst="origami"/>
      </p:transition>
    </mc:Choice>
    <mc:Fallback xmlns="">
      <p:transition spd="slow" advTm="54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9CD4-EC61-4A8F-A0CB-E15AB4812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08E250-5F78-4FD7-ACD8-72ECF1AD6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580186B7-CEB8-4888-BE50-EAED16E5A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837" y="875080"/>
            <a:ext cx="22643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0000" b="1" dirty="0">
                <a:solidFill>
                  <a:srgbClr val="FF0000"/>
                </a:solidFill>
                <a:latin typeface="VNI-Avo" pitchFamily="2" charset="0"/>
              </a:rPr>
              <a:t>26</a:t>
            </a:r>
            <a:endParaRPr lang="vi-VN" altLang="en-US" sz="10000" b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3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7">
        <p14:prism isContent="1"/>
      </p:transition>
    </mc:Choice>
    <mc:Fallback xmlns="">
      <p:transition spd="slow" advTm="346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40405" y="4633600"/>
            <a:ext cx="9666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4518" y="5787998"/>
            <a:ext cx="655786" cy="836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6438" y="5787998"/>
            <a:ext cx="655786" cy="836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454880" y="2535090"/>
            <a:ext cx="966652" cy="3012910"/>
            <a:chOff x="5186982" y="1728395"/>
            <a:chExt cx="966652" cy="3012910"/>
          </a:xfrm>
        </p:grpSpPr>
        <p:grpSp>
          <p:nvGrpSpPr>
            <p:cNvPr id="21" name="Group 20"/>
            <p:cNvGrpSpPr/>
            <p:nvPr/>
          </p:nvGrpSpPr>
          <p:grpSpPr>
            <a:xfrm>
              <a:off x="5186982" y="2809923"/>
              <a:ext cx="966652" cy="1931382"/>
              <a:chOff x="3952028" y="2809923"/>
              <a:chExt cx="966652" cy="1931382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952028" y="2809923"/>
                <a:ext cx="966652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952028" y="3826905"/>
                <a:ext cx="966652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5186982" y="1728395"/>
              <a:ext cx="966652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2610313" y="5787998"/>
            <a:ext cx="655786" cy="836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291005" y="3616618"/>
            <a:ext cx="966652" cy="1931382"/>
            <a:chOff x="3952028" y="2809923"/>
            <a:chExt cx="966652" cy="1931382"/>
          </a:xfrm>
        </p:grpSpPr>
        <p:sp>
          <p:nvSpPr>
            <p:cNvPr id="27" name="Oval 26"/>
            <p:cNvSpPr/>
            <p:nvPr/>
          </p:nvSpPr>
          <p:spPr>
            <a:xfrm>
              <a:off x="3952028" y="2809923"/>
              <a:ext cx="966652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952028" y="3826905"/>
              <a:ext cx="966652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93653" y="1602440"/>
            <a:ext cx="966652" cy="4010874"/>
            <a:chOff x="4549036" y="1546091"/>
            <a:chExt cx="966652" cy="4010874"/>
          </a:xfrm>
        </p:grpSpPr>
        <p:grpSp>
          <p:nvGrpSpPr>
            <p:cNvPr id="29" name="Group 28"/>
            <p:cNvGrpSpPr/>
            <p:nvPr/>
          </p:nvGrpSpPr>
          <p:grpSpPr>
            <a:xfrm>
              <a:off x="4549036" y="2544055"/>
              <a:ext cx="966652" cy="3012910"/>
              <a:chOff x="5186982" y="1728395"/>
              <a:chExt cx="966652" cy="301291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5186982" y="2809923"/>
                <a:ext cx="966652" cy="1931382"/>
                <a:chOff x="3952028" y="2809923"/>
                <a:chExt cx="966652" cy="193138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952028" y="2809923"/>
                  <a:ext cx="966652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3952028" y="3826905"/>
                  <a:ext cx="966652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Oval 30"/>
              <p:cNvSpPr/>
              <p:nvPr/>
            </p:nvSpPr>
            <p:spPr>
              <a:xfrm>
                <a:off x="5186982" y="1728395"/>
                <a:ext cx="966652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4549036" y="1546091"/>
              <a:ext cx="966652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3807911" y="5787998"/>
            <a:ext cx="655786" cy="836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045124" y="5787998"/>
            <a:ext cx="655786" cy="836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89691" y="577902"/>
            <a:ext cx="1009388" cy="5035412"/>
            <a:chOff x="5642727" y="537561"/>
            <a:chExt cx="1009388" cy="5035412"/>
          </a:xfrm>
        </p:grpSpPr>
        <p:grpSp>
          <p:nvGrpSpPr>
            <p:cNvPr id="39" name="Group 38"/>
            <p:cNvGrpSpPr/>
            <p:nvPr/>
          </p:nvGrpSpPr>
          <p:grpSpPr>
            <a:xfrm>
              <a:off x="5685463" y="1562099"/>
              <a:ext cx="966652" cy="4010874"/>
              <a:chOff x="4549036" y="1546091"/>
              <a:chExt cx="966652" cy="4010874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549036" y="2544055"/>
                <a:ext cx="966652" cy="3012910"/>
                <a:chOff x="5186982" y="1728395"/>
                <a:chExt cx="966652" cy="301291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5186982" y="2809923"/>
                  <a:ext cx="966652" cy="1931382"/>
                  <a:chOff x="3952028" y="2809923"/>
                  <a:chExt cx="966652" cy="1931382"/>
                </a:xfrm>
              </p:grpSpPr>
              <p:sp>
                <p:nvSpPr>
                  <p:cNvPr id="44" name="Oval 43"/>
                  <p:cNvSpPr/>
                  <p:nvPr/>
                </p:nvSpPr>
                <p:spPr>
                  <a:xfrm>
                    <a:off x="3952028" y="2809923"/>
                    <a:ext cx="966652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3952028" y="3826905"/>
                    <a:ext cx="966652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3" name="Oval 42"/>
                <p:cNvSpPr/>
                <p:nvPr/>
              </p:nvSpPr>
              <p:spPr>
                <a:xfrm>
                  <a:off x="5186982" y="1728395"/>
                  <a:ext cx="966652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Oval 40"/>
              <p:cNvSpPr/>
              <p:nvPr/>
            </p:nvSpPr>
            <p:spPr>
              <a:xfrm>
                <a:off x="4549036" y="1546091"/>
                <a:ext cx="966652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5642727" y="537561"/>
              <a:ext cx="966652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008128" y="577580"/>
            <a:ext cx="1009388" cy="5035412"/>
            <a:chOff x="5642727" y="537561"/>
            <a:chExt cx="1009388" cy="5035412"/>
          </a:xfrm>
        </p:grpSpPr>
        <p:grpSp>
          <p:nvGrpSpPr>
            <p:cNvPr id="49" name="Group 48"/>
            <p:cNvGrpSpPr/>
            <p:nvPr/>
          </p:nvGrpSpPr>
          <p:grpSpPr>
            <a:xfrm>
              <a:off x="5685463" y="1562099"/>
              <a:ext cx="966652" cy="4010874"/>
              <a:chOff x="4549036" y="1546091"/>
              <a:chExt cx="966652" cy="4010874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4549036" y="2544055"/>
                <a:ext cx="966652" cy="3012910"/>
                <a:chOff x="5186982" y="1728395"/>
                <a:chExt cx="966652" cy="3012910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5186982" y="2809923"/>
                  <a:ext cx="966652" cy="1931382"/>
                  <a:chOff x="3952028" y="2809923"/>
                  <a:chExt cx="966652" cy="1931382"/>
                </a:xfrm>
              </p:grpSpPr>
              <p:sp>
                <p:nvSpPr>
                  <p:cNvPr id="55" name="Oval 54"/>
                  <p:cNvSpPr/>
                  <p:nvPr/>
                </p:nvSpPr>
                <p:spPr>
                  <a:xfrm>
                    <a:off x="3952028" y="2809923"/>
                    <a:ext cx="966652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3952028" y="3826905"/>
                    <a:ext cx="966652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4" name="Oval 53"/>
                <p:cNvSpPr/>
                <p:nvPr/>
              </p:nvSpPr>
              <p:spPr>
                <a:xfrm>
                  <a:off x="5186982" y="1728395"/>
                  <a:ext cx="966652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4549036" y="1546091"/>
                <a:ext cx="966652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5642727" y="537561"/>
              <a:ext cx="966652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6163561" y="5787998"/>
            <a:ext cx="655786" cy="836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7289637" y="1537126"/>
            <a:ext cx="966652" cy="4010874"/>
            <a:chOff x="4549036" y="1546091"/>
            <a:chExt cx="966652" cy="4010874"/>
          </a:xfrm>
        </p:grpSpPr>
        <p:grpSp>
          <p:nvGrpSpPr>
            <p:cNvPr id="59" name="Group 58"/>
            <p:cNvGrpSpPr/>
            <p:nvPr/>
          </p:nvGrpSpPr>
          <p:grpSpPr>
            <a:xfrm>
              <a:off x="4549036" y="2544055"/>
              <a:ext cx="966652" cy="3012910"/>
              <a:chOff x="5186982" y="1728395"/>
              <a:chExt cx="966652" cy="3012910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5186982" y="2809923"/>
                <a:ext cx="966652" cy="1931382"/>
                <a:chOff x="3952028" y="2809923"/>
                <a:chExt cx="966652" cy="1931382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3952028" y="2809923"/>
                  <a:ext cx="966652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3952028" y="3826905"/>
                  <a:ext cx="966652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Oval 61"/>
              <p:cNvSpPr/>
              <p:nvPr/>
            </p:nvSpPr>
            <p:spPr>
              <a:xfrm>
                <a:off x="5186982" y="1728395"/>
                <a:ext cx="966652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Oval 59"/>
            <p:cNvSpPr/>
            <p:nvPr/>
          </p:nvSpPr>
          <p:spPr>
            <a:xfrm>
              <a:off x="4549036" y="1546091"/>
              <a:ext cx="966652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7302358" y="5787998"/>
            <a:ext cx="655786" cy="836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8408074" y="2567363"/>
            <a:ext cx="966652" cy="3012910"/>
            <a:chOff x="5186982" y="1728395"/>
            <a:chExt cx="966652" cy="3012910"/>
          </a:xfrm>
        </p:grpSpPr>
        <p:grpSp>
          <p:nvGrpSpPr>
            <p:cNvPr id="67" name="Group 66"/>
            <p:cNvGrpSpPr/>
            <p:nvPr/>
          </p:nvGrpSpPr>
          <p:grpSpPr>
            <a:xfrm>
              <a:off x="5186982" y="2809923"/>
              <a:ext cx="966652" cy="1931382"/>
              <a:chOff x="3952028" y="2809923"/>
              <a:chExt cx="966652" cy="1931382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952028" y="2809923"/>
                <a:ext cx="966652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952028" y="3826905"/>
                <a:ext cx="966652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Oval 67"/>
            <p:cNvSpPr/>
            <p:nvPr/>
          </p:nvSpPr>
          <p:spPr>
            <a:xfrm>
              <a:off x="5186982" y="1728395"/>
              <a:ext cx="966652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8563507" y="5787998"/>
            <a:ext cx="655786" cy="836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9526511" y="3732901"/>
            <a:ext cx="966652" cy="1931382"/>
            <a:chOff x="3952028" y="2809923"/>
            <a:chExt cx="966652" cy="1931382"/>
          </a:xfrm>
        </p:grpSpPr>
        <p:sp>
          <p:nvSpPr>
            <p:cNvPr id="73" name="Oval 72"/>
            <p:cNvSpPr/>
            <p:nvPr/>
          </p:nvSpPr>
          <p:spPr>
            <a:xfrm>
              <a:off x="3952028" y="2809923"/>
              <a:ext cx="966652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952028" y="3826905"/>
              <a:ext cx="966652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9681944" y="5787998"/>
            <a:ext cx="655786" cy="836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6" name="Oval 75"/>
          <p:cNvSpPr/>
          <p:nvPr/>
        </p:nvSpPr>
        <p:spPr>
          <a:xfrm>
            <a:off x="10644948" y="4749883"/>
            <a:ext cx="9666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0800381" y="5787998"/>
            <a:ext cx="655786" cy="836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E7040-339C-4712-99C7-0C9FAF9C8F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98" y="0"/>
            <a:ext cx="2700122" cy="14919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126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040"/>
    </mc:Choice>
    <mc:Fallback xmlns="">
      <p:transition advTm="81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 animBg="1"/>
      <p:bldP spid="38" grpId="0" animBg="1"/>
      <p:bldP spid="46" grpId="0" animBg="1"/>
      <p:bldP spid="57" grpId="0" animBg="1"/>
      <p:bldP spid="65" grpId="0" animBg="1"/>
      <p:bldP spid="71" grpId="0" animBg="1"/>
      <p:bldP spid="75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201"/>
          </a:xfrm>
        </p:spPr>
      </p:pic>
      <p:sp>
        <p:nvSpPr>
          <p:cNvPr id="9" name="Herz 1">
            <a:extLst>
              <a:ext uri="{FF2B5EF4-FFF2-40B4-BE49-F238E27FC236}">
                <a16:creationId xmlns:a16="http://schemas.microsoft.com/office/drawing/2014/main" id="{72A3C482-7F31-4C6D-BAC0-D56945588959}"/>
              </a:ext>
            </a:extLst>
          </p:cNvPr>
          <p:cNvSpPr/>
          <p:nvPr/>
        </p:nvSpPr>
        <p:spPr>
          <a:xfrm>
            <a:off x="7750213" y="5588391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algn="ctr" defTabSz="9134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prstClr val="white"/>
              </a:solidFill>
            </a:endParaRPr>
          </a:p>
        </p:txBody>
      </p:sp>
      <p:sp>
        <p:nvSpPr>
          <p:cNvPr id="10" name="Herz 8">
            <a:extLst>
              <a:ext uri="{FF2B5EF4-FFF2-40B4-BE49-F238E27FC236}">
                <a16:creationId xmlns:a16="http://schemas.microsoft.com/office/drawing/2014/main" id="{DC501D14-5E07-481B-B583-0DE9D285243A}"/>
              </a:ext>
            </a:extLst>
          </p:cNvPr>
          <p:cNvSpPr/>
          <p:nvPr/>
        </p:nvSpPr>
        <p:spPr>
          <a:xfrm>
            <a:off x="11092004" y="2764156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algn="ctr" defTabSz="9134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prstClr val="white"/>
              </a:solidFill>
            </a:endParaRPr>
          </a:p>
        </p:txBody>
      </p:sp>
      <p:sp>
        <p:nvSpPr>
          <p:cNvPr id="11" name="Herz 9">
            <a:extLst>
              <a:ext uri="{FF2B5EF4-FFF2-40B4-BE49-F238E27FC236}">
                <a16:creationId xmlns:a16="http://schemas.microsoft.com/office/drawing/2014/main" id="{AC5DD7E2-B5C5-406F-8A49-D7109581999C}"/>
              </a:ext>
            </a:extLst>
          </p:cNvPr>
          <p:cNvSpPr/>
          <p:nvPr/>
        </p:nvSpPr>
        <p:spPr>
          <a:xfrm>
            <a:off x="398810" y="2099244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algn="ctr" defTabSz="9134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prstClr val="white"/>
              </a:solidFill>
            </a:endParaRPr>
          </a:p>
        </p:txBody>
      </p:sp>
      <p:sp>
        <p:nvSpPr>
          <p:cNvPr id="12" name="Herz 10">
            <a:extLst>
              <a:ext uri="{FF2B5EF4-FFF2-40B4-BE49-F238E27FC236}">
                <a16:creationId xmlns:a16="http://schemas.microsoft.com/office/drawing/2014/main" id="{DE210646-87F3-4682-A9FE-7D679B74C090}"/>
              </a:ext>
            </a:extLst>
          </p:cNvPr>
          <p:cNvSpPr/>
          <p:nvPr/>
        </p:nvSpPr>
        <p:spPr>
          <a:xfrm>
            <a:off x="7801637" y="793651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algn="ctr" defTabSz="9134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prstClr val="white"/>
              </a:solidFill>
            </a:endParaRPr>
          </a:p>
        </p:txBody>
      </p:sp>
      <p:sp>
        <p:nvSpPr>
          <p:cNvPr id="13" name="Herz 11">
            <a:extLst>
              <a:ext uri="{FF2B5EF4-FFF2-40B4-BE49-F238E27FC236}">
                <a16:creationId xmlns:a16="http://schemas.microsoft.com/office/drawing/2014/main" id="{F4EE7CD5-B9A4-49A3-8B09-5A550B8740FF}"/>
              </a:ext>
            </a:extLst>
          </p:cNvPr>
          <p:cNvSpPr/>
          <p:nvPr/>
        </p:nvSpPr>
        <p:spPr>
          <a:xfrm>
            <a:off x="2879194" y="5404456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algn="ctr" defTabSz="9134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prstClr val="white"/>
              </a:solidFill>
            </a:endParaRPr>
          </a:p>
        </p:txBody>
      </p:sp>
      <p:sp>
        <p:nvSpPr>
          <p:cNvPr id="14" name="Herz 12">
            <a:extLst>
              <a:ext uri="{FF2B5EF4-FFF2-40B4-BE49-F238E27FC236}">
                <a16:creationId xmlns:a16="http://schemas.microsoft.com/office/drawing/2014/main" id="{A87DE196-7C44-4AB2-AD4A-55C870CF46DB}"/>
              </a:ext>
            </a:extLst>
          </p:cNvPr>
          <p:cNvSpPr/>
          <p:nvPr/>
        </p:nvSpPr>
        <p:spPr>
          <a:xfrm>
            <a:off x="2460378" y="727831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algn="ctr" defTabSz="9134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prstClr val="white"/>
              </a:solidFill>
            </a:endParaRPr>
          </a:p>
        </p:txBody>
      </p:sp>
      <p:sp>
        <p:nvSpPr>
          <p:cNvPr id="15" name="Herz 13">
            <a:extLst>
              <a:ext uri="{FF2B5EF4-FFF2-40B4-BE49-F238E27FC236}">
                <a16:creationId xmlns:a16="http://schemas.microsoft.com/office/drawing/2014/main" id="{28314C1C-4DC9-4B86-8F67-413B89B3B76E}"/>
              </a:ext>
            </a:extLst>
          </p:cNvPr>
          <p:cNvSpPr/>
          <p:nvPr/>
        </p:nvSpPr>
        <p:spPr>
          <a:xfrm>
            <a:off x="2617398" y="2992463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algn="ctr" defTabSz="9134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prstClr val="white"/>
              </a:solidFill>
            </a:endParaRPr>
          </a:p>
        </p:txBody>
      </p:sp>
      <p:sp>
        <p:nvSpPr>
          <p:cNvPr id="16" name="Herz 14">
            <a:extLst>
              <a:ext uri="{FF2B5EF4-FFF2-40B4-BE49-F238E27FC236}">
                <a16:creationId xmlns:a16="http://schemas.microsoft.com/office/drawing/2014/main" id="{A774E87C-DCB5-414D-BE96-601ADBE46572}"/>
              </a:ext>
            </a:extLst>
          </p:cNvPr>
          <p:cNvSpPr/>
          <p:nvPr/>
        </p:nvSpPr>
        <p:spPr>
          <a:xfrm>
            <a:off x="7278046" y="2809282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algn="ctr" defTabSz="9134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prstClr val="white"/>
              </a:solidFill>
            </a:endParaRPr>
          </a:p>
        </p:txBody>
      </p:sp>
      <p:sp>
        <p:nvSpPr>
          <p:cNvPr id="17" name="Herz 15">
            <a:extLst>
              <a:ext uri="{FF2B5EF4-FFF2-40B4-BE49-F238E27FC236}">
                <a16:creationId xmlns:a16="http://schemas.microsoft.com/office/drawing/2014/main" id="{C6CB8FE8-250D-4C7F-A552-88F56E25D631}"/>
              </a:ext>
            </a:extLst>
          </p:cNvPr>
          <p:cNvSpPr/>
          <p:nvPr/>
        </p:nvSpPr>
        <p:spPr>
          <a:xfrm>
            <a:off x="5035182" y="2277011"/>
            <a:ext cx="523591" cy="436537"/>
          </a:xfrm>
          <a:prstGeom prst="heart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0">
                <a:srgbClr val="FFFF00"/>
              </a:gs>
              <a:gs pos="77000">
                <a:srgbClr val="FFFF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5" rIns="91342" bIns="45675" anchor="ctr"/>
          <a:lstStyle/>
          <a:p>
            <a:pPr algn="ctr" defTabSz="9134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prstClr val="white"/>
              </a:solidFill>
            </a:endParaRPr>
          </a:p>
        </p:txBody>
      </p:sp>
      <p:pic>
        <p:nvPicPr>
          <p:cNvPr id="19" name="图片 1">
            <a:extLst>
              <a:ext uri="{FF2B5EF4-FFF2-40B4-BE49-F238E27FC236}">
                <a16:creationId xmlns:a16="http://schemas.microsoft.com/office/drawing/2014/main" id="{A696BC6C-DF32-4C1F-9BFE-638FA97043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668" y="2603932"/>
            <a:ext cx="12191332" cy="42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508"/>
    </mc:Choice>
    <mc:Fallback xmlns="">
      <p:transition advTm="23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xit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xit" presetSubtype="0" repeatCount="6000" fill="hold" nodeType="withEffect">
                                  <p:stCondLst>
                                    <p:cond delay="2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xit" presetSubtype="0" repeatCount="7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xit" presetSubtype="0" repeatCount="5000" fill="hold" nodeType="withEffect">
                                  <p:stCondLst>
                                    <p:cond delay="4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xit" presetSubtype="0" repeatCount="6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33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xit" presetSubtype="0" repeatCount="5000" fill="hold" nodeType="withEffect">
                                  <p:stCondLst>
                                    <p:cond delay="3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xit" presetSubtype="0" repeatCount="7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48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7" presetClass="exit" presetSubtype="0" repeatCount="5000" fill="hold" nodeType="withEffect">
                                  <p:stCondLst>
                                    <p:cond delay="4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7" presetClass="exit" presetSubtype="0" repeatCount="500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7.7|0.7|0.5|0.6|0.3|0.7|0.3|0.7|5.9|6.1|0.7|0.4|0.8|0.3|0.8|0.3|1|11.2|3.7|1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.3|9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3.4|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4.5|2.6|5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|10.1|2.1|3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5.4|4.6|3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8|3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7|10.4|23.9|1.1|1.1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1.6|1.6|34.4|1.5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7.3|0.8|0.4|0.9|0.3|1|0.2|0.8|0.2|1.1|4.4|7|0.7|0.2|0.9|0.2|0.8|0.2|0.8|0.2|1|10|3.5|9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5|2.4|2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.4|3.1|2.3|6.1|2.2|1.4|1.9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.1|1|1.2|1.3|0.8|1.3|2.4|1.1|1.2|1.4|0.8|1.5|2.2|1.2|20.6|1.4|1|1.4|1.7|0.8|1|1.3|0.9|1.4|2.1|1.1|1.7|1.7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.8|1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2|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333</Words>
  <Application>Microsoft Office PowerPoint</Application>
  <PresentationFormat>Màn hình rộng</PresentationFormat>
  <Paragraphs>74</Paragraphs>
  <Slides>22</Slides>
  <Notes>10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22</vt:i4>
      </vt:variant>
    </vt:vector>
  </HeadingPairs>
  <TitlesOfParts>
    <vt:vector size="31" baseType="lpstr">
      <vt:lpstr>.VnTime</vt:lpstr>
      <vt:lpstr>Arial</vt:lpstr>
      <vt:lpstr>Calibri</vt:lpstr>
      <vt:lpstr>Calibri Light</vt:lpstr>
      <vt:lpstr>HP001 4 hàng</vt:lpstr>
      <vt:lpstr>Times New Roman</vt:lpstr>
      <vt:lpstr>VNI-Avo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Vip586</cp:lastModifiedBy>
  <cp:revision>110</cp:revision>
  <dcterms:created xsi:type="dcterms:W3CDTF">2020-09-19T07:33:53Z</dcterms:created>
  <dcterms:modified xsi:type="dcterms:W3CDTF">2021-10-12T14:17:52Z</dcterms:modified>
</cp:coreProperties>
</file>